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356" y="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411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04385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318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8200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7964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01078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000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851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5053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3411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065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FF54F-223C-4F3B-A823-D50565A31E56}" type="datetimeFigureOut">
              <a:rPr lang="es-MX" smtClean="0"/>
              <a:t>20/02/2023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8B2F-03EA-4B44-A9A2-0377DA98918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56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ángulo 15">
            <a:extLst>
              <a:ext uri="{FF2B5EF4-FFF2-40B4-BE49-F238E27FC236}">
                <a16:creationId xmlns:a16="http://schemas.microsoft.com/office/drawing/2014/main" id="{C807314A-4EBE-8185-CC28-90FEE18D6BC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rgbClr val="009999">
                  <a:shade val="30000"/>
                  <a:satMod val="115000"/>
                </a:srgbClr>
              </a:gs>
              <a:gs pos="50000">
                <a:srgbClr val="009999">
                  <a:shade val="67500"/>
                  <a:satMod val="115000"/>
                </a:srgbClr>
              </a:gs>
              <a:gs pos="100000">
                <a:srgbClr val="009999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936F17CA-A696-6CEE-9FAE-F8E42CD3D698}"/>
              </a:ext>
            </a:extLst>
          </p:cNvPr>
          <p:cNvSpPr txBox="1"/>
          <p:nvPr/>
        </p:nvSpPr>
        <p:spPr>
          <a:xfrm>
            <a:off x="374072" y="803563"/>
            <a:ext cx="8382000" cy="54349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Técnicas de uso de banco de enderezado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Técnicas en reparación de golpes y abolladuras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Reparación y aplicación de materiales en superficies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Técnicas de soldadura de micro alambré y reparación de plásticos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Repintado de plásticos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Enmascarado y Manejo de fibra de vidrio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Repintado básico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Repintado avanzado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Técnicas de esfume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Tren  de lijado en pulido y encerado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Solución de problemas</a:t>
            </a:r>
          </a:p>
          <a:p>
            <a:pPr marL="720725" indent="-442913" algn="just">
              <a:lnSpc>
                <a:spcPct val="119000"/>
              </a:lnSpc>
              <a:spcBef>
                <a:spcPts val="150"/>
              </a:spcBef>
              <a:spcAft>
                <a:spcPts val="750"/>
              </a:spcAft>
              <a:buFont typeface="Arial" panose="020B0604020202020204" pitchFamily="34" charset="0"/>
              <a:buChar char="•"/>
            </a:pPr>
            <a:r>
              <a:rPr lang="es-MX" sz="1800" b="1" kern="1400" dirty="0">
                <a:latin typeface="Century Gothic" panose="020B0502020202020204" pitchFamily="34" charset="0"/>
              </a:rPr>
              <a:t>Control de calidad y supervisión de maquinaria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785418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25</TotalTime>
  <Words>65</Words>
  <Application>Microsoft Office PowerPoint</Application>
  <PresentationFormat>Presentación en pantalla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EDUARDO. OS</dc:creator>
  <cp:lastModifiedBy>EDUARDO. OS</cp:lastModifiedBy>
  <cp:revision>2</cp:revision>
  <dcterms:created xsi:type="dcterms:W3CDTF">2023-01-06T20:57:50Z</dcterms:created>
  <dcterms:modified xsi:type="dcterms:W3CDTF">2023-02-20T21:47:53Z</dcterms:modified>
</cp:coreProperties>
</file>